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6" r:id="rId18"/>
    <p:sldId id="272" r:id="rId19"/>
    <p:sldId id="273" r:id="rId20"/>
    <p:sldId id="274" r:id="rId21"/>
    <p:sldId id="275" r:id="rId22"/>
  </p:sldIdLst>
  <p:sldSz cx="9144000" cy="6858000" type="screen4x3"/>
  <p:notesSz cx="6858000" cy="9144000"/>
  <p:defaultTextStyle>
    <a:defPPr>
      <a:defRPr lang="te-I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19" autoAdjust="0"/>
    <p:restoredTop sz="94624" autoAdjust="0"/>
  </p:normalViewPr>
  <p:slideViewPr>
    <p:cSldViewPr>
      <p:cViewPr>
        <p:scale>
          <a:sx n="66" d="100"/>
          <a:sy n="66" d="100"/>
        </p:scale>
        <p:origin x="-636" y="-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te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e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e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e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e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e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e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e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e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e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e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Ovr>
    <a:masterClrMapping/>
  </p:clrMapOvr>
  <p:transition spd="slow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e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e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7504A-7D2D-4C77-8A97-E51C3AAC8C7D}" type="datetimeFigureOut">
              <a:rPr lang="te-IN" smtClean="0"/>
              <a:pPr/>
              <a:t>01-01-09</a:t>
            </a:fld>
            <a:endParaRPr lang="te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e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41F0B-22B5-4F8B-B370-A9B10E2AC7C7}" type="slidenum">
              <a:rPr lang="te-IN" smtClean="0"/>
              <a:pPr/>
              <a:t>‹#›</a:t>
            </a:fld>
            <a:endParaRPr lang="te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 thruBlk="1"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e-I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609600"/>
            <a:ext cx="8229599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381001"/>
            <a:ext cx="78486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381000"/>
            <a:ext cx="81534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457200"/>
            <a:ext cx="7619999" cy="5486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381000"/>
            <a:ext cx="80772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609600"/>
            <a:ext cx="77724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609600"/>
            <a:ext cx="75438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533400"/>
            <a:ext cx="80010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609600"/>
            <a:ext cx="8077200" cy="5410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228600"/>
            <a:ext cx="8458200" cy="60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533400"/>
            <a:ext cx="8229600" cy="563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685800"/>
            <a:ext cx="80010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152400"/>
            <a:ext cx="8382000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" y="914400"/>
            <a:ext cx="7696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533400"/>
            <a:ext cx="80010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533400"/>
            <a:ext cx="8305800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762000"/>
            <a:ext cx="7696199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609600"/>
            <a:ext cx="80772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533400"/>
            <a:ext cx="83058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0</Words>
  <Application>Microsoft Office PowerPoint</Application>
  <PresentationFormat>On-screen Show (4:3)</PresentationFormat>
  <Paragraphs>0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Suresh</dc:creator>
  <cp:lastModifiedBy>Suresh</cp:lastModifiedBy>
  <cp:revision>8</cp:revision>
  <dcterms:created xsi:type="dcterms:W3CDTF">2008-12-31T18:35:40Z</dcterms:created>
  <dcterms:modified xsi:type="dcterms:W3CDTF">2008-12-31T19:23:58Z</dcterms:modified>
</cp:coreProperties>
</file>

<file path=docProps/thumbnail.jpeg>
</file>